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79" r:id="rId4"/>
    <p:sldId id="1170" r:id="rId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5pPr>
    <a:lvl6pPr marL="22860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6pPr>
    <a:lvl7pPr marL="27432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7pPr>
    <a:lvl8pPr marL="32004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8pPr>
    <a:lvl9pPr marL="36576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3" d="100"/>
          <a:sy n="153" d="100"/>
        </p:scale>
        <p:origin x="1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05BED46-C0C8-4BF5-AA96-CFDEA023C73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85800" y="6248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9" name="组合 11"/>
          <p:cNvGrpSpPr/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矩形 10"/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1030" name="组合 12"/>
          <p:cNvGrpSpPr/>
          <p:nvPr userDrawn="1"/>
        </p:nvGrpSpPr>
        <p:grpSpPr bwMode="auto"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/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zh-CN" sz="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034" name="矩形 14"/>
            <p:cNvSpPr>
              <a:spLocks noChangeArrowheads="1"/>
            </p:cNvSpPr>
            <p:nvPr userDrawn="1"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b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哈尔滨工业大学博士生短期访学申请答辩</a:t>
              </a:r>
              <a:endParaRPr lang="zh-CN" altLang="en-US" sz="16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t="4163" r="3777" b="3238"/>
          <a:stretch>
            <a:fillRect/>
          </a:stretch>
        </p:blipFill>
        <p:spPr bwMode="auto">
          <a:xfrm>
            <a:off x="685800" y="6248400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3"/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6"/>
          <p:cNvSpPr>
            <a:spLocks noChangeArrowheads="1"/>
          </p:cNvSpPr>
          <p:nvPr/>
        </p:nvSpPr>
        <p:spPr bwMode="auto">
          <a:xfrm>
            <a:off x="609600" y="1219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C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国家建设高水平大学公派研究生项目联合培养博士校内评审</a:t>
            </a:r>
            <a:endParaRPr lang="en-US" altLang="zh-CN" sz="3600" b="1">
              <a:solidFill>
                <a:srgbClr val="C00000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76525" y="3733800"/>
            <a:ext cx="4500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学        号：</a:t>
            </a:r>
            <a:endParaRPr lang="en-US" altLang="zh-CN" sz="2000" dirty="0">
              <a:solidFill>
                <a:srgbClr val="000000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所在</a:t>
            </a:r>
            <a:r>
              <a:rPr lang="zh-CN" altLang="en-US" sz="2000" dirty="0" smtClean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学院（学部</a:t>
            </a:r>
            <a:r>
              <a:rPr lang="zh-CN" altLang="en-US" sz="2000" dirty="0" smtClean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、校</a:t>
            </a:r>
            <a:r>
              <a:rPr lang="zh-CN" altLang="en-US" sz="2000" dirty="0" smtClean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区）：</a:t>
            </a:r>
            <a:endParaRPr lang="en-US" altLang="zh-CN" sz="2000" dirty="0">
              <a:solidFill>
                <a:srgbClr val="000000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所在学科：</a:t>
            </a:r>
            <a:endParaRPr lang="en-US" altLang="zh-CN" sz="2000" dirty="0">
              <a:solidFill>
                <a:srgbClr val="000000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导师姓名：         教授</a:t>
            </a:r>
            <a:endParaRPr lang="zh-CN" altLang="en-US" sz="2000" b="1" dirty="0">
              <a:solidFill>
                <a:srgbClr val="000000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</p:txBody>
      </p:sp>
      <p:sp>
        <p:nvSpPr>
          <p:cNvPr id="3076" name="矩形 56"/>
          <p:cNvSpPr>
            <a:spLocks noChangeArrowheads="1"/>
          </p:cNvSpPr>
          <p:nvPr/>
        </p:nvSpPr>
        <p:spPr bwMode="auto">
          <a:xfrm>
            <a:off x="3429000" y="6096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chemeClr val="tx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2024</a:t>
            </a:r>
            <a:r>
              <a:rPr lang="zh-CN" altLang="en-US" sz="1800" dirty="0" smtClean="0">
                <a:solidFill>
                  <a:schemeClr val="tx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年</a:t>
            </a:r>
            <a:r>
              <a:rPr lang="en-US" altLang="zh-CN" sz="1800" dirty="0">
                <a:solidFill>
                  <a:schemeClr val="tx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5</a:t>
            </a:r>
            <a:r>
              <a:rPr lang="zh-CN" altLang="en-US" sz="1800" dirty="0">
                <a:solidFill>
                  <a:schemeClr val="tx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rPr>
              <a:t>月</a:t>
            </a:r>
            <a:endParaRPr lang="en-US" altLang="zh-CN" sz="1800" dirty="0">
              <a:solidFill>
                <a:schemeClr val="tx1"/>
              </a:solidFill>
              <a:latin typeface="方正小标宋简体" panose="02000000000000000000" pitchFamily="65" charset="-122"/>
              <a:ea typeface="方正小标宋简体" panose="02000000000000000000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1"/>
              </a:buBlip>
              <a:defRPr sz="3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sz="2600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400">
                <a:solidFill>
                  <a:schemeClr val="folHlink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5pPr>
            <a:lvl6pPr marL="25514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6pPr>
            <a:lvl7pPr marL="30086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7pPr>
            <a:lvl8pPr marL="34658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8pPr>
            <a:lvl9pPr marL="39230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个人基本情况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包括基本信息、学术研究方向和已经取得的学术研究成果）</a:t>
            </a:r>
            <a:endParaRPr lang="zh-CN" altLang="en-US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拟留学单位及学科水平</a:t>
            </a: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国外导师情况</a:t>
            </a: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双方合作情况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（如有）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出国学习目的及研究计划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（出国留学计划应与博士毕业课题相关）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出国留学</a:t>
            </a:r>
            <a:r>
              <a:rPr lang="zh-CN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计划的可行性与必要性</a:t>
            </a: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标题 1"/>
          <p:cNvSpPr txBox="1">
            <a:spLocks noChangeArrowheads="1"/>
          </p:cNvSpPr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algn="ctr"/>
            <a:r>
              <a:rPr lang="zh-CN" altLang="en-US" sz="3200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提    纲</a:t>
            </a:r>
            <a:endParaRPr lang="zh-CN" altLang="en-US" sz="3200" b="1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WPS 演示</Application>
  <PresentationFormat>全屏显示(4:3)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Times New Roman</vt:lpstr>
      <vt:lpstr>方正姚体</vt:lpstr>
      <vt:lpstr>华文行楷</vt:lpstr>
      <vt:lpstr>Verdana</vt:lpstr>
      <vt:lpstr>隶书</vt:lpstr>
      <vt:lpstr>方正小标宋简体</vt:lpstr>
      <vt:lpstr>楷体</vt:lpstr>
      <vt:lpstr>仿宋</vt:lpstr>
      <vt:lpstr>微软雅黑</vt:lpstr>
      <vt:lpstr>Arial Unicode MS</vt:lpstr>
      <vt:lpstr>黑体</vt:lpstr>
      <vt:lpstr>Key Lab</vt:lpstr>
      <vt:lpstr>1_Key Lab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ttt</cp:lastModifiedBy>
  <cp:revision>1258</cp:revision>
  <dcterms:created xsi:type="dcterms:W3CDTF">2014-10-24T06:54:00Z</dcterms:created>
  <dcterms:modified xsi:type="dcterms:W3CDTF">2024-05-14T08:01:56Z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2052-12.1.0.16417</vt:lpwstr>
  </property>
  <property fmtid="{D5CDD505-2E9C-101B-9397-08002B2CF9AE}" pid="4" name="ICV">
    <vt:lpwstr>85F831C3E06A4F3CB9E5F7847E085C8B_13</vt:lpwstr>
  </property>
</Properties>
</file>